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94" r:id="rId2"/>
    <p:sldId id="295" r:id="rId3"/>
    <p:sldId id="296" r:id="rId4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3370" autoAdjust="0"/>
  </p:normalViewPr>
  <p:slideViewPr>
    <p:cSldViewPr>
      <p:cViewPr varScale="1">
        <p:scale>
          <a:sx n="74" d="100"/>
          <a:sy n="74" d="100"/>
        </p:scale>
        <p:origin x="11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FDE6-9A64-43A2-A02D-8922EE04A36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7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3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618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39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51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92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5EC-F196-4F49-9322-DA8EE85891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704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1D8A-1D78-4D6E-AD71-A8AB9D4668B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554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2B41-7FD2-4F03-9458-892BD1EB1BD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227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506D-BC2B-4670-9387-422FA42B252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0609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507-EFA2-471B-AB5D-5E49034F07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507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85E-EDDA-4B4C-8FAA-E39A3CB8F70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815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0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71A9-F105-4188-863C-BE07113EAA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27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81E6-C50F-49BA-B71D-BEB1C14DA97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974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62CE-1365-4ED5-940E-7FDB9B1E154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8381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98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0" y="0"/>
            <a:ext cx="9144000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ES" sz="4000" b="1" dirty="0" smtClean="0"/>
              <a:t>A ti Jesús cantamos hoy sólo a Ti,</a:t>
            </a:r>
            <a:endParaRPr lang="es-MX" sz="4000" b="1" dirty="0" smtClean="0"/>
          </a:p>
          <a:p>
            <a:pPr algn="ctr"/>
            <a:r>
              <a:rPr lang="es-ES" sz="4000" b="1" dirty="0" smtClean="0"/>
              <a:t>a ti Jesús cantamos hoy sólo a Ti,</a:t>
            </a:r>
          </a:p>
          <a:p>
            <a:pPr algn="ctr"/>
            <a:endParaRPr lang="es-MX" sz="4000" b="1" dirty="0" smtClean="0"/>
          </a:p>
          <a:p>
            <a:pPr algn="ctr"/>
            <a:r>
              <a:rPr lang="es-ES" sz="4000" b="1" dirty="0" smtClean="0"/>
              <a:t> </a:t>
            </a:r>
            <a:endParaRPr lang="es-MX" sz="4000" b="1" dirty="0" smtClean="0"/>
          </a:p>
          <a:p>
            <a:pPr algn="ctr"/>
            <a:endParaRPr lang="es-MX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/>
              <a:t>Levantamos nuestras voces</a:t>
            </a:r>
          </a:p>
          <a:p>
            <a:pPr algn="ctr"/>
            <a:r>
              <a:rPr lang="es-ES" sz="4000" b="1" dirty="0" smtClean="0"/>
              <a:t> y nuestras manos</a:t>
            </a:r>
            <a:r>
              <a:rPr lang="es-MX" sz="4000" b="1" dirty="0" smtClean="0"/>
              <a:t>,</a:t>
            </a:r>
            <a:r>
              <a:rPr lang="es-ES" sz="4000" b="1" dirty="0" smtClean="0"/>
              <a:t> </a:t>
            </a:r>
            <a:endParaRPr lang="es-MX" sz="4000" b="1" dirty="0" smtClean="0"/>
          </a:p>
          <a:p>
            <a:pPr algn="ctr"/>
            <a:r>
              <a:rPr lang="es-ES" sz="4000" b="1" dirty="0" smtClean="0"/>
              <a:t>como ofrenda de amor, </a:t>
            </a:r>
            <a:endParaRPr lang="es-MX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/>
              <a:t>R</a:t>
            </a:r>
            <a:r>
              <a:rPr lang="es-ES" sz="4000" b="1" dirty="0" smtClean="0"/>
              <a:t>ecibe </a:t>
            </a:r>
            <a:r>
              <a:rPr lang="es-ES" sz="4000" b="1" dirty="0" smtClean="0"/>
              <a:t>hoy</a:t>
            </a:r>
            <a:endParaRPr lang="es-MX" sz="4000" b="1" dirty="0" smtClean="0"/>
          </a:p>
          <a:p>
            <a:pPr algn="ctr"/>
            <a:r>
              <a:rPr lang="es-ES" sz="4000" b="1" dirty="0" smtClean="0"/>
              <a:t>nuestra ofrenda de amor.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</Template>
  <TotalTime>5874</TotalTime>
  <Words>33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Corbel</vt:lpstr>
      <vt:lpstr>Tahoma</vt:lpstr>
      <vt:lpstr>Profundidad</vt:lpstr>
      <vt:lpstr>Presentación de PowerPoint</vt:lpstr>
      <vt:lpstr>Presentación de PowerPoint</vt:lpstr>
      <vt:lpstr>Presentación de PowerPoint</vt:lpstr>
    </vt:vector>
  </TitlesOfParts>
  <Company>PEMEX PEP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OEM USER</dc:creator>
  <cp:lastModifiedBy>MaxReyes</cp:lastModifiedBy>
  <cp:revision>335</cp:revision>
  <dcterms:created xsi:type="dcterms:W3CDTF">2003-08-28T15:45:24Z</dcterms:created>
  <dcterms:modified xsi:type="dcterms:W3CDTF">2018-04-14T18:48:05Z</dcterms:modified>
</cp:coreProperties>
</file>