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94" r:id="rId2"/>
    <p:sldId id="295" r:id="rId3"/>
    <p:sldId id="296" r:id="rId4"/>
    <p:sldId id="297" r:id="rId5"/>
    <p:sldId id="298" r:id="rId6"/>
  </p:sldIdLst>
  <p:sldSz cx="9144000" cy="6858000" type="screen4x3"/>
  <p:notesSz cx="68580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11" autoAdjust="0"/>
  </p:normalViewPr>
  <p:slideViewPr>
    <p:cSldViewPr>
      <p:cViewPr varScale="1">
        <p:scale>
          <a:sx n="75" d="100"/>
          <a:sy n="75" d="100"/>
        </p:scale>
        <p:origin x="10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DFDE6-9A64-43A2-A02D-8922EE04A36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385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2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6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591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36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31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69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5EC-F196-4F49-9322-DA8EE85891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2850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D1D8A-1D78-4D6E-AD71-A8AB9D4668B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22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52B41-7FD2-4F03-9458-892BD1EB1BD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42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506D-BC2B-4670-9387-422FA42B252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617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507-EFA2-471B-AB5D-5E49034F07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946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6F85E-EDDA-4B4C-8FAA-E39A3CB8F70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8707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3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71A9-F105-4188-863C-BE07113EAA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9594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81E6-C50F-49BA-B71D-BEB1C14DA97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72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62CE-1365-4ED5-940E-7FDB9B1E154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795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C7B14D0-EE06-4EA1-BB24-A67C5D1C5BE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18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-38101" y="0"/>
            <a:ext cx="9182101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algn="ctr"/>
            <a:r>
              <a:rPr lang="es-ES_tradnl" sz="4800" b="1" dirty="0" smtClean="0"/>
              <a:t>// Jehová Tu eres mi Dios </a:t>
            </a:r>
            <a:endParaRPr lang="es-MX" sz="4800" b="1" dirty="0" smtClean="0"/>
          </a:p>
          <a:p>
            <a:pPr algn="ctr"/>
            <a:r>
              <a:rPr lang="es-ES_tradnl" sz="4800" b="1" dirty="0" smtClean="0"/>
              <a:t>Y siempre te alabaré //</a:t>
            </a:r>
            <a:endParaRPr lang="es-MX" sz="4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0"/>
            <a:ext cx="9144000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ES_tradnl" sz="4400" b="1" dirty="0" smtClean="0"/>
              <a:t>Si te busco en el alba </a:t>
            </a:r>
            <a:endParaRPr lang="es-MX" sz="4400" b="1" dirty="0" smtClean="0"/>
          </a:p>
          <a:p>
            <a:pPr algn="ctr"/>
            <a:r>
              <a:rPr lang="es-ES_tradnl" sz="4400" b="1" dirty="0" smtClean="0"/>
              <a:t>Aprenderé a andar en tu ley;</a:t>
            </a:r>
            <a:endParaRPr lang="es-MX" sz="4400" b="1" dirty="0" smtClean="0"/>
          </a:p>
          <a:p>
            <a:pPr algn="ctr"/>
            <a:r>
              <a:rPr lang="es-ES_tradnl" sz="4400" b="1" dirty="0" smtClean="0"/>
              <a:t>¡Sí, cada día me guías¡</a:t>
            </a:r>
            <a:endParaRPr lang="es-MX" sz="4400" b="1" dirty="0" smtClean="0"/>
          </a:p>
          <a:p>
            <a:pPr algn="ctr"/>
            <a:r>
              <a:rPr lang="es-ES_tradnl" sz="4400" b="1" dirty="0" smtClean="0"/>
              <a:t> Y siempre te seguiré </a:t>
            </a:r>
            <a:endParaRPr lang="es-MX" sz="44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ChangeArrowheads="1"/>
          </p:cNvSpPr>
          <p:nvPr/>
        </p:nvSpPr>
        <p:spPr bwMode="auto">
          <a:xfrm>
            <a:off x="-38101" y="0"/>
            <a:ext cx="9182101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algn="ctr"/>
            <a:r>
              <a:rPr lang="es-ES_tradnl" sz="4400" b="1" dirty="0" smtClean="0"/>
              <a:t>// Jehová Tu eres mi Dios </a:t>
            </a:r>
            <a:endParaRPr lang="es-MX" sz="4400" b="1" dirty="0" smtClean="0"/>
          </a:p>
          <a:p>
            <a:pPr algn="ctr"/>
            <a:r>
              <a:rPr lang="es-ES_tradnl" sz="4400" b="1" dirty="0" smtClean="0"/>
              <a:t>Y siempre te alabaré //</a:t>
            </a:r>
            <a:endParaRPr lang="es-MX" sz="44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0"/>
            <a:ext cx="9144000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s-ES_tradnl" sz="4400" b="1" dirty="0" smtClean="0"/>
              <a:t>Si te busco en el alba </a:t>
            </a:r>
            <a:endParaRPr lang="es-MX" sz="4400" b="1" dirty="0" smtClean="0"/>
          </a:p>
          <a:p>
            <a:pPr algn="ctr"/>
            <a:r>
              <a:rPr lang="es-ES_tradnl" sz="4400" b="1" dirty="0" smtClean="0"/>
              <a:t>Aprenderé a andar en tu ley;</a:t>
            </a:r>
            <a:endParaRPr lang="es-MX" sz="4400" b="1" dirty="0" smtClean="0"/>
          </a:p>
          <a:p>
            <a:pPr algn="ctr"/>
            <a:r>
              <a:rPr lang="es-ES_tradnl" sz="4400" b="1" dirty="0" smtClean="0"/>
              <a:t>¡Sí, cada día me guías¡</a:t>
            </a:r>
            <a:endParaRPr lang="es-MX" sz="4400" b="1" dirty="0" smtClean="0"/>
          </a:p>
          <a:p>
            <a:pPr algn="ctr"/>
            <a:r>
              <a:rPr lang="es-ES_tradnl" sz="4400" b="1" dirty="0" smtClean="0"/>
              <a:t> Y siempre te seguiré </a:t>
            </a:r>
            <a:endParaRPr lang="es-MX" sz="44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//Aprenderé a andar en tu ley//</a:t>
            </a:r>
            <a:endParaRPr kumimoji="0" lang="es-MX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¡Sí, cada día me guías¡</a:t>
            </a:r>
            <a:endParaRPr kumimoji="0" lang="es-MX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Y siempre te seguiré 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Profundidad">
  <a:themeElements>
    <a:clrScheme name="Profundidad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</Template>
  <TotalTime>5852</TotalTime>
  <Words>95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Corbel</vt:lpstr>
      <vt:lpstr>Tahoma</vt:lpstr>
      <vt:lpstr>Profundidad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PEMEX PEP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OEM USER</dc:creator>
  <cp:lastModifiedBy>MaxReyes</cp:lastModifiedBy>
  <cp:revision>330</cp:revision>
  <dcterms:created xsi:type="dcterms:W3CDTF">2003-08-28T15:45:24Z</dcterms:created>
  <dcterms:modified xsi:type="dcterms:W3CDTF">2018-04-14T21:05:28Z</dcterms:modified>
</cp:coreProperties>
</file>