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303" r:id="rId2"/>
    <p:sldId id="294" r:id="rId3"/>
    <p:sldId id="319" r:id="rId4"/>
    <p:sldId id="320" r:id="rId5"/>
    <p:sldId id="295" r:id="rId6"/>
    <p:sldId id="310" r:id="rId7"/>
    <p:sldId id="311" r:id="rId8"/>
    <p:sldId id="321" r:id="rId9"/>
    <p:sldId id="296" r:id="rId10"/>
    <p:sldId id="316" r:id="rId11"/>
    <p:sldId id="317" r:id="rId12"/>
  </p:sldIdLst>
  <p:sldSz cx="9144000" cy="6858000" type="screen4x3"/>
  <p:notesSz cx="68580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9" autoAdjust="0"/>
    <p:restoredTop sz="93500" autoAdjust="0"/>
  </p:normalViewPr>
  <p:slideViewPr>
    <p:cSldViewPr>
      <p:cViewPr varScale="1">
        <p:scale>
          <a:sx n="74" d="100"/>
          <a:sy n="74" d="100"/>
        </p:scale>
        <p:origin x="10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FDE6-9A64-43A2-A02D-8922EE04A36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2310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76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29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51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89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35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5EC-F196-4F49-9322-DA8EE85891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7494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D1D8A-1D78-4D6E-AD71-A8AB9D4668B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5939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2B41-7FD2-4F03-9458-892BD1EB1BD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1285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506D-BC2B-4670-9387-422FA42B252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3909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D507-EFA2-471B-AB5D-5E49034F072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8572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F85E-EDDA-4B4C-8FAA-E39A3CB8F70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2125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61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71A9-F105-4188-863C-BE07113EAA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5995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81E6-C50F-49BA-B71D-BEB1C14DA97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451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62CE-1365-4ED5-940E-7FDB9B1E154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1588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965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ChangeArrowheads="1"/>
          </p:cNvSpPr>
          <p:nvPr/>
        </p:nvSpPr>
        <p:spPr bwMode="auto">
          <a:xfrm>
            <a:off x="0" y="569387"/>
            <a:ext cx="9144000" cy="343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ctr"/>
            <a:r>
              <a:rPr lang="es-ES" sz="4400" b="1" dirty="0" smtClean="0"/>
              <a:t>Mi amado me hizo ver</a:t>
            </a:r>
            <a:br>
              <a:rPr lang="es-ES" sz="4400" b="1" dirty="0" smtClean="0"/>
            </a:br>
            <a:r>
              <a:rPr lang="es-ES" sz="4400" b="1" dirty="0" smtClean="0"/>
              <a:t>y salvome de_seguro perecer</a:t>
            </a:r>
            <a:br>
              <a:rPr lang="es-ES" sz="4400" b="1" dirty="0" smtClean="0"/>
            </a:br>
            <a:endParaRPr lang="es-ES" sz="4400" b="1" dirty="0" smtClean="0"/>
          </a:p>
          <a:p>
            <a:pPr algn="ctr"/>
            <a:r>
              <a:rPr lang="es-ES" sz="4400" b="1" dirty="0" smtClean="0"/>
              <a:t>Mi amado me hizo ver</a:t>
            </a:r>
            <a:br>
              <a:rPr lang="es-ES" sz="4400" b="1" dirty="0" smtClean="0"/>
            </a:br>
            <a:r>
              <a:rPr lang="es-ES" sz="4400" b="1" dirty="0" smtClean="0"/>
              <a:t>y reflejo de Dios yo quiero ser</a:t>
            </a:r>
            <a:endParaRPr lang="es-MX" sz="44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ChangeArrowheads="1"/>
          </p:cNvSpPr>
          <p:nvPr/>
        </p:nvSpPr>
        <p:spPr bwMode="auto">
          <a:xfrm>
            <a:off x="0" y="416566"/>
            <a:ext cx="9144000" cy="343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ctr"/>
            <a:r>
              <a:rPr lang="es-ES" sz="4400" b="1" dirty="0" smtClean="0"/>
              <a:t>// Y hoy puedo ver; sí, hoy puedo ver//</a:t>
            </a:r>
          </a:p>
          <a:p>
            <a:pPr algn="ctr"/>
            <a:r>
              <a:rPr lang="es-ES" sz="4400" b="1" dirty="0" smtClean="0"/>
              <a:t/>
            </a:r>
            <a:br>
              <a:rPr lang="es-ES" sz="4400" b="1" dirty="0" smtClean="0"/>
            </a:br>
            <a:r>
              <a:rPr lang="es-ES" sz="4400" b="1" dirty="0" smtClean="0"/>
              <a:t>¡Oh! gracias Dios, sí, hoy puedo ver</a:t>
            </a:r>
            <a:endParaRPr lang="es-MX" sz="4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ChangeArrowheads="1"/>
          </p:cNvSpPr>
          <p:nvPr/>
        </p:nvSpPr>
        <p:spPr bwMode="auto">
          <a:xfrm>
            <a:off x="0" y="815610"/>
            <a:ext cx="9144000" cy="373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ctr"/>
            <a:r>
              <a:rPr lang="es-ES" sz="4800" b="1" dirty="0" smtClean="0"/>
              <a:t>// Y hoy puedo ver; sí, hoy puedo ver//</a:t>
            </a:r>
          </a:p>
          <a:p>
            <a:pPr algn="ctr"/>
            <a:r>
              <a:rPr lang="es-ES" sz="4800" b="1" dirty="0" smtClean="0"/>
              <a:t/>
            </a:r>
            <a:br>
              <a:rPr lang="es-ES" sz="4800" b="1" dirty="0" smtClean="0"/>
            </a:br>
            <a:r>
              <a:rPr lang="es-ES" sz="4800" b="1" dirty="0" smtClean="0"/>
              <a:t>//¡Oh! gracias Dios//, sí, hoy puedo ver</a:t>
            </a:r>
            <a:endParaRPr lang="es-MX" sz="48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ChangeArrowheads="1"/>
          </p:cNvSpPr>
          <p:nvPr/>
        </p:nvSpPr>
        <p:spPr bwMode="auto">
          <a:xfrm>
            <a:off x="0" y="293455"/>
            <a:ext cx="9182101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pPr algn="ctr"/>
            <a:r>
              <a:rPr lang="es-ES" sz="4800" b="1" dirty="0" smtClean="0"/>
              <a:t>// Y mi Jesús brillará                                              </a:t>
            </a:r>
            <a:br>
              <a:rPr lang="es-ES" sz="4800" b="1" dirty="0" smtClean="0"/>
            </a:br>
            <a:r>
              <a:rPr lang="es-ES" sz="4800" b="1" dirty="0" smtClean="0"/>
              <a:t>en mi ser, ¡Oh! en mi ser//</a:t>
            </a:r>
            <a:endParaRPr lang="es-MX" sz="48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ChangeArrowheads="1"/>
          </p:cNvSpPr>
          <p:nvPr/>
        </p:nvSpPr>
        <p:spPr bwMode="auto">
          <a:xfrm>
            <a:off x="0" y="569387"/>
            <a:ext cx="9144000" cy="343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ctr"/>
            <a:r>
              <a:rPr lang="es-ES" sz="4400" b="1" dirty="0" smtClean="0"/>
              <a:t>Mi amado me hizo ver</a:t>
            </a:r>
            <a:br>
              <a:rPr lang="es-ES" sz="4400" b="1" dirty="0" smtClean="0"/>
            </a:br>
            <a:r>
              <a:rPr lang="es-ES" sz="4400" b="1" dirty="0" smtClean="0"/>
              <a:t>y salvome de_seguro perecer</a:t>
            </a:r>
            <a:br>
              <a:rPr lang="es-ES" sz="4400" b="1" dirty="0" smtClean="0"/>
            </a:br>
            <a:endParaRPr lang="es-ES" sz="4400" b="1" dirty="0" smtClean="0"/>
          </a:p>
          <a:p>
            <a:pPr algn="ctr"/>
            <a:r>
              <a:rPr lang="es-ES" sz="4400" b="1" dirty="0" smtClean="0"/>
              <a:t>Mi amado me hizo ver</a:t>
            </a:r>
            <a:br>
              <a:rPr lang="es-ES" sz="4400" b="1" dirty="0" smtClean="0"/>
            </a:br>
            <a:r>
              <a:rPr lang="es-ES" sz="4400" b="1" dirty="0" smtClean="0"/>
              <a:t>y reflejo de Dios yo quiero ser</a:t>
            </a:r>
            <a:endParaRPr lang="es-MX" sz="44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ChangeArrowheads="1"/>
          </p:cNvSpPr>
          <p:nvPr/>
        </p:nvSpPr>
        <p:spPr bwMode="auto">
          <a:xfrm>
            <a:off x="0" y="293455"/>
            <a:ext cx="9182101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pPr algn="ctr"/>
            <a:r>
              <a:rPr lang="es-ES" sz="4800" b="1" dirty="0" smtClean="0"/>
              <a:t>// Y mi Jesús brillará                                              </a:t>
            </a:r>
            <a:br>
              <a:rPr lang="es-ES" sz="4800" b="1" dirty="0" smtClean="0"/>
            </a:br>
            <a:r>
              <a:rPr lang="es-ES" sz="4800" b="1" dirty="0" smtClean="0"/>
              <a:t>en mi ser, ¡Oh! en mi ser//</a:t>
            </a:r>
            <a:endParaRPr lang="es-MX" sz="48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ChangeArrowheads="1"/>
          </p:cNvSpPr>
          <p:nvPr/>
        </p:nvSpPr>
        <p:spPr bwMode="auto">
          <a:xfrm>
            <a:off x="0" y="177439"/>
            <a:ext cx="9144000" cy="546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ctr"/>
            <a:r>
              <a:rPr lang="es-ES" sz="4400" b="1" dirty="0" smtClean="0"/>
              <a:t>// Y hoy puedo ver; sí, hoy puedo ver//</a:t>
            </a:r>
          </a:p>
          <a:p>
            <a:pPr algn="ctr"/>
            <a:r>
              <a:rPr lang="es-ES" sz="4400" b="1" dirty="0" smtClean="0"/>
              <a:t/>
            </a:r>
            <a:br>
              <a:rPr lang="es-ES" sz="4400" b="1" dirty="0" smtClean="0"/>
            </a:br>
            <a:r>
              <a:rPr lang="es-ES" sz="4400" b="1" dirty="0" smtClean="0"/>
              <a:t>¡Oh! gracias Dios, sí, hoy puedo ver</a:t>
            </a:r>
            <a:br>
              <a:rPr lang="es-ES" sz="4400" b="1" dirty="0" smtClean="0"/>
            </a:br>
            <a:endParaRPr lang="es-ES" sz="4400" b="1" dirty="0" smtClean="0"/>
          </a:p>
          <a:p>
            <a:pPr algn="ctr"/>
            <a:r>
              <a:rPr lang="es-ES" sz="4400" b="1" dirty="0" smtClean="0"/>
              <a:t/>
            </a:r>
            <a:br>
              <a:rPr lang="es-ES" sz="4400" b="1" dirty="0" smtClean="0"/>
            </a:br>
            <a:r>
              <a:rPr lang="es-ES" sz="4400" b="1" dirty="0" smtClean="0"/>
              <a:t>//     </a:t>
            </a:r>
            <a:r>
              <a:rPr lang="es-ES" sz="4400" b="1" dirty="0" err="1" smtClean="0"/>
              <a:t>Hey</a:t>
            </a:r>
            <a:r>
              <a:rPr lang="es-ES" sz="4400" b="1" dirty="0" smtClean="0"/>
              <a:t>!   </a:t>
            </a:r>
            <a:r>
              <a:rPr lang="es-ES" sz="4400" b="1" dirty="0" err="1" smtClean="0"/>
              <a:t>Hey</a:t>
            </a:r>
            <a:r>
              <a:rPr lang="es-ES" sz="4400" b="1" dirty="0" smtClean="0"/>
              <a:t>!   ¡Oh!  </a:t>
            </a:r>
            <a:r>
              <a:rPr lang="es-ES" sz="4400" b="1" smtClean="0"/>
              <a:t>//</a:t>
            </a:r>
            <a:endParaRPr lang="es-MX" sz="4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ChangeArrowheads="1"/>
          </p:cNvSpPr>
          <p:nvPr/>
        </p:nvSpPr>
        <p:spPr bwMode="auto">
          <a:xfrm>
            <a:off x="0" y="214710"/>
            <a:ext cx="9144000" cy="4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ctr"/>
            <a:r>
              <a:rPr lang="es-ES" sz="4400" b="1" dirty="0" smtClean="0"/>
              <a:t>Mi amado me llevará</a:t>
            </a:r>
            <a:br>
              <a:rPr lang="es-ES" sz="4400" b="1" dirty="0" smtClean="0"/>
            </a:br>
            <a:r>
              <a:rPr lang="es-ES" sz="4400" b="1" dirty="0" smtClean="0"/>
              <a:t>Tras el Jordán mi hogar el me dará</a:t>
            </a:r>
          </a:p>
          <a:p>
            <a:pPr algn="ctr"/>
            <a:r>
              <a:rPr lang="es-ES" sz="4400" b="1" dirty="0" smtClean="0"/>
              <a:t/>
            </a:r>
            <a:br>
              <a:rPr lang="es-ES" sz="4400" b="1" dirty="0" smtClean="0"/>
            </a:br>
            <a:r>
              <a:rPr lang="es-ES" sz="4400" b="1" dirty="0" smtClean="0"/>
              <a:t>Mi amado aquí estoy</a:t>
            </a:r>
            <a:br>
              <a:rPr lang="es-ES" sz="4400" b="1" dirty="0" smtClean="0"/>
            </a:br>
            <a:r>
              <a:rPr lang="es-ES" sz="4400" b="1" dirty="0" smtClean="0"/>
              <a:t>esperando algún día tu rostro ver</a:t>
            </a:r>
            <a:endParaRPr lang="es-MX" sz="4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ChangeArrowheads="1"/>
          </p:cNvSpPr>
          <p:nvPr/>
        </p:nvSpPr>
        <p:spPr bwMode="auto">
          <a:xfrm>
            <a:off x="0" y="333870"/>
            <a:ext cx="9182101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pPr algn="ctr"/>
            <a:r>
              <a:rPr lang="es-ES" sz="4800" b="1" dirty="0" smtClean="0"/>
              <a:t>// Y mi Jesús brillará</a:t>
            </a:r>
            <a:br>
              <a:rPr lang="es-ES" sz="4800" b="1" dirty="0" smtClean="0"/>
            </a:br>
            <a:r>
              <a:rPr lang="es-ES" sz="4800" b="1" dirty="0" smtClean="0"/>
              <a:t>en mi </a:t>
            </a:r>
            <a:r>
              <a:rPr lang="es-ES" sz="4800" b="1" dirty="0" err="1" smtClean="0"/>
              <a:t>ser,¡Oh</a:t>
            </a:r>
            <a:r>
              <a:rPr lang="es-ES" sz="4800" b="1" dirty="0" smtClean="0"/>
              <a:t>! en mi ser//</a:t>
            </a:r>
            <a:endParaRPr lang="es-MX" sz="4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ChangeArrowheads="1"/>
          </p:cNvSpPr>
          <p:nvPr/>
        </p:nvSpPr>
        <p:spPr bwMode="auto">
          <a:xfrm>
            <a:off x="0" y="356741"/>
            <a:ext cx="9182101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pPr algn="ctr"/>
            <a:r>
              <a:rPr lang="es-ES" sz="4800" b="1" dirty="0" smtClean="0"/>
              <a:t>// Y hoy puedo ver; sí, hoy puedo ver//</a:t>
            </a:r>
            <a:br>
              <a:rPr lang="es-ES" sz="4800" b="1" dirty="0" smtClean="0"/>
            </a:br>
            <a:r>
              <a:rPr lang="es-ES" sz="4800" b="1" dirty="0" smtClean="0"/>
              <a:t>¡Oh! gracias Dios, sí, hoy puedo ver</a:t>
            </a:r>
            <a:endParaRPr lang="es-MX" sz="4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ChangeArrowheads="1"/>
          </p:cNvSpPr>
          <p:nvPr/>
        </p:nvSpPr>
        <p:spPr bwMode="auto">
          <a:xfrm>
            <a:off x="0" y="827128"/>
            <a:ext cx="9144000" cy="343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ctr"/>
            <a:r>
              <a:rPr lang="es-ES" sz="4400" b="1" dirty="0" smtClean="0"/>
              <a:t>No más penas para mi</a:t>
            </a:r>
            <a:br>
              <a:rPr lang="es-ES" sz="4400" b="1" dirty="0" smtClean="0"/>
            </a:br>
            <a:r>
              <a:rPr lang="es-ES" sz="4400" b="1" dirty="0" smtClean="0"/>
              <a:t>ni penumbras alrededor de mi</a:t>
            </a:r>
            <a:br>
              <a:rPr lang="es-ES" sz="4400" b="1" dirty="0" smtClean="0"/>
            </a:br>
            <a:r>
              <a:rPr lang="es-ES" sz="4400" b="1" dirty="0" smtClean="0"/>
              <a:t>no más yerro ; hoy puedo ver</a:t>
            </a:r>
            <a:br>
              <a:rPr lang="es-ES" sz="4400" b="1" dirty="0" smtClean="0"/>
            </a:br>
            <a:r>
              <a:rPr lang="es-ES" sz="4400" b="1" dirty="0" smtClean="0"/>
              <a:t>Por siempre en luz, por siempre, ¡sí!</a:t>
            </a:r>
            <a:endParaRPr lang="es-MX" sz="4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undidad">
  <a:themeElements>
    <a:clrScheme name="Profundidad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undidad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undidad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Profundidad</Template>
  <TotalTime>6176</TotalTime>
  <Words>82</Words>
  <Application>Microsoft Office PowerPoint</Application>
  <PresentationFormat>Presentación en pantalla (4:3)</PresentationFormat>
  <Paragraphs>18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Corbel</vt:lpstr>
      <vt:lpstr>Tahoma</vt:lpstr>
      <vt:lpstr>Profundidad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PEMEX PEP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OEM USER</dc:creator>
  <cp:lastModifiedBy>MaxReyes</cp:lastModifiedBy>
  <cp:revision>355</cp:revision>
  <dcterms:created xsi:type="dcterms:W3CDTF">2003-08-28T15:45:24Z</dcterms:created>
  <dcterms:modified xsi:type="dcterms:W3CDTF">2018-04-14T21:20:08Z</dcterms:modified>
</cp:coreProperties>
</file>