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94" r:id="rId2"/>
    <p:sldId id="295" r:id="rId3"/>
    <p:sldId id="296" r:id="rId4"/>
    <p:sldId id="298" r:id="rId5"/>
  </p:sldIdLst>
  <p:sldSz cx="9144000" cy="6858000" type="screen4x3"/>
  <p:notesSz cx="68580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3500" autoAdjust="0"/>
  </p:normalViewPr>
  <p:slideViewPr>
    <p:cSldViewPr>
      <p:cViewPr varScale="1">
        <p:scale>
          <a:sx n="74" d="100"/>
          <a:sy n="74" d="100"/>
        </p:scale>
        <p:origin x="11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DFDE6-9A64-43A2-A02D-8922EE04A36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7686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14D0-EE06-4EA1-BB24-A67C5D1C5BE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964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14D0-EE06-4EA1-BB24-A67C5D1C5BE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4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14D0-EE06-4EA1-BB24-A67C5D1C5BE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951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14D0-EE06-4EA1-BB24-A67C5D1C5BE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7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14D0-EE06-4EA1-BB24-A67C5D1C5BE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08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14D0-EE06-4EA1-BB24-A67C5D1C5BE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253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55EC-F196-4F49-9322-DA8EE85891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9622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D1D8A-1D78-4D6E-AD71-A8AB9D4668B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1285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52B41-7FD2-4F03-9458-892BD1EB1BD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0935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506D-BC2B-4670-9387-422FA42B252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6538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D507-EFA2-471B-AB5D-5E49034F072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8606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F85E-EDDA-4B4C-8FAA-E39A3CB8F70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6780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14D0-EE06-4EA1-BB24-A67C5D1C5BE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4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71A9-F105-4188-863C-BE07113EAA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9377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81E6-C50F-49BA-B71D-BEB1C14DA97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3335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62CE-1365-4ED5-940E-7FDB9B1E154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5694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EC7B14D0-EE06-4EA1-BB24-A67C5D1C5BE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123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ChangeArrowheads="1"/>
          </p:cNvSpPr>
          <p:nvPr/>
        </p:nvSpPr>
        <p:spPr bwMode="auto">
          <a:xfrm>
            <a:off x="-38101" y="0"/>
            <a:ext cx="9182101" cy="343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 anchor="ctr">
            <a:spAutoFit/>
          </a:bodyPr>
          <a:lstStyle/>
          <a:p>
            <a:pPr algn="ctr"/>
            <a:r>
              <a:rPr lang="es-MX" sz="4400" b="1" dirty="0" smtClean="0"/>
              <a:t>//Dame de tu eterna paz</a:t>
            </a:r>
          </a:p>
          <a:p>
            <a:pPr algn="ctr"/>
            <a:r>
              <a:rPr lang="es-MX" sz="4400" b="1" dirty="0" smtClean="0"/>
              <a:t>Dame el don para esperar</a:t>
            </a:r>
          </a:p>
          <a:p>
            <a:pPr algn="ctr"/>
            <a:r>
              <a:rPr lang="es-MX" sz="4400" b="1" dirty="0" smtClean="0"/>
              <a:t>Ayúdame a confiar en ti</a:t>
            </a:r>
          </a:p>
          <a:p>
            <a:pPr algn="ctr"/>
            <a:r>
              <a:rPr lang="es-MX" sz="4400" b="1" dirty="0" smtClean="0"/>
              <a:t>Porque mis fuerzas no</a:t>
            </a:r>
          </a:p>
          <a:p>
            <a:pPr algn="ctr"/>
            <a:r>
              <a:rPr lang="es-MX" sz="4400" b="1" dirty="0" smtClean="0"/>
              <a:t>Puedo más//</a:t>
            </a:r>
            <a:endParaRPr lang="es-ES" sz="40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ChangeArrowheads="1"/>
          </p:cNvSpPr>
          <p:nvPr/>
        </p:nvSpPr>
        <p:spPr bwMode="auto">
          <a:xfrm>
            <a:off x="0" y="0"/>
            <a:ext cx="9144000" cy="337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 anchor="ctr">
            <a:spAutoFit/>
          </a:bodyPr>
          <a:lstStyle/>
          <a:p>
            <a:pPr algn="ctr"/>
            <a:r>
              <a:rPr lang="es-MX" sz="4400" b="1" dirty="0" smtClean="0"/>
              <a:t>//Tú eres mi sustento</a:t>
            </a:r>
          </a:p>
          <a:p>
            <a:pPr algn="ctr"/>
            <a:r>
              <a:rPr lang="es-MX" sz="4400" b="1" dirty="0" smtClean="0"/>
              <a:t>Tu mi creador</a:t>
            </a:r>
          </a:p>
          <a:p>
            <a:pPr algn="ctr"/>
            <a:r>
              <a:rPr lang="es-MX" sz="4400" b="1" dirty="0" smtClean="0"/>
              <a:t>Y la ultima palabra</a:t>
            </a:r>
          </a:p>
          <a:p>
            <a:pPr algn="ctr"/>
            <a:r>
              <a:rPr lang="es-MX" sz="4400" b="1" dirty="0" smtClean="0"/>
              <a:t>La tienes tú//</a:t>
            </a:r>
          </a:p>
          <a:p>
            <a:pPr algn="ctr"/>
            <a:endParaRPr lang="es-ES" sz="40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ChangeArrowheads="1"/>
          </p:cNvSpPr>
          <p:nvPr/>
        </p:nvSpPr>
        <p:spPr bwMode="auto">
          <a:xfrm>
            <a:off x="0" y="0"/>
            <a:ext cx="9144000" cy="27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 anchor="ctr">
            <a:spAutoFit/>
          </a:bodyPr>
          <a:lstStyle/>
          <a:p>
            <a:pPr algn="ctr"/>
            <a:r>
              <a:rPr lang="es-MX" sz="4400" b="1" dirty="0" smtClean="0"/>
              <a:t>//Has que brote en mí</a:t>
            </a:r>
          </a:p>
          <a:p>
            <a:pPr algn="ctr"/>
            <a:r>
              <a:rPr lang="es-MX" sz="4400" b="1" dirty="0" smtClean="0"/>
              <a:t>Tu respuesta oh Dios</a:t>
            </a:r>
          </a:p>
          <a:p>
            <a:pPr algn="ctr"/>
            <a:r>
              <a:rPr lang="es-MX" sz="4400" b="1" dirty="0" smtClean="0"/>
              <a:t>No quiero ahogarme</a:t>
            </a:r>
          </a:p>
          <a:p>
            <a:pPr algn="ctr"/>
            <a:r>
              <a:rPr lang="es-MX" sz="4400" b="1" dirty="0" smtClean="0"/>
              <a:t>En mi humanidad.//</a:t>
            </a:r>
            <a:endParaRPr lang="es-MX" sz="44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ChangeArrowheads="1"/>
          </p:cNvSpPr>
          <p:nvPr/>
        </p:nvSpPr>
        <p:spPr bwMode="auto">
          <a:xfrm>
            <a:off x="0" y="0"/>
            <a:ext cx="9144000" cy="337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 anchor="ctr">
            <a:spAutoFit/>
          </a:bodyPr>
          <a:lstStyle/>
          <a:p>
            <a:pPr algn="ctr"/>
            <a:r>
              <a:rPr lang="es-MX" sz="4400" b="1" dirty="0" smtClean="0"/>
              <a:t>//Tú eres mi sustento</a:t>
            </a:r>
          </a:p>
          <a:p>
            <a:pPr algn="ctr"/>
            <a:r>
              <a:rPr lang="es-MX" sz="4400" b="1" dirty="0" smtClean="0"/>
              <a:t>Tu mi creador</a:t>
            </a:r>
          </a:p>
          <a:p>
            <a:pPr algn="ctr"/>
            <a:r>
              <a:rPr lang="es-MX" sz="4400" b="1" dirty="0" smtClean="0"/>
              <a:t>Y la ultima palabra</a:t>
            </a:r>
          </a:p>
          <a:p>
            <a:pPr algn="ctr"/>
            <a:r>
              <a:rPr lang="es-MX" sz="4400" b="1" dirty="0" smtClean="0"/>
              <a:t>La tienes tú//</a:t>
            </a:r>
          </a:p>
          <a:p>
            <a:pPr algn="ctr"/>
            <a:endParaRPr lang="es-ES" sz="40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undidad">
  <a:themeElements>
    <a:clrScheme name="Profundidad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Profundidad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undidad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Profundidad</Template>
  <TotalTime>5904</TotalTime>
  <Words>72</Words>
  <Application>Microsoft Office PowerPoint</Application>
  <PresentationFormat>Presentación en pantalla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Corbel</vt:lpstr>
      <vt:lpstr>Tahoma</vt:lpstr>
      <vt:lpstr>Profundidad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PEMEX PEP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OEM USER</dc:creator>
  <cp:lastModifiedBy>MaxReyes</cp:lastModifiedBy>
  <cp:revision>337</cp:revision>
  <dcterms:created xsi:type="dcterms:W3CDTF">2003-08-28T15:45:24Z</dcterms:created>
  <dcterms:modified xsi:type="dcterms:W3CDTF">2018-04-14T21:12:25Z</dcterms:modified>
</cp:coreProperties>
</file>