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303" r:id="rId2"/>
    <p:sldId id="294" r:id="rId3"/>
    <p:sldId id="295" r:id="rId4"/>
    <p:sldId id="316" r:id="rId5"/>
    <p:sldId id="310" r:id="rId6"/>
    <p:sldId id="311" r:id="rId7"/>
    <p:sldId id="318" r:id="rId8"/>
    <p:sldId id="320" r:id="rId9"/>
    <p:sldId id="319" r:id="rId10"/>
    <p:sldId id="321" r:id="rId11"/>
  </p:sldIdLst>
  <p:sldSz cx="9144000" cy="6858000" type="screen4x3"/>
  <p:notesSz cx="68580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E51FB1"/>
    <a:srgbClr val="CC34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9" autoAdjust="0"/>
    <p:restoredTop sz="93500" autoAdjust="0"/>
  </p:normalViewPr>
  <p:slideViewPr>
    <p:cSldViewPr>
      <p:cViewPr varScale="1">
        <p:scale>
          <a:sx n="74" d="100"/>
          <a:sy n="74" d="100"/>
        </p:scale>
        <p:origin x="10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FDE6-9A64-43A2-A02D-8922EE04A36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8408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1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82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4159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0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02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577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55EC-F196-4F49-9322-DA8EE85891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0313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D1D8A-1D78-4D6E-AD71-A8AB9D4668B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3203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2B41-7FD2-4F03-9458-892BD1EB1BD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4128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506D-BC2B-4670-9387-422FA42B252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5372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D507-EFA2-471B-AB5D-5E49034F072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2879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F85E-EDDA-4B4C-8FAA-E39A3CB8F70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0356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8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71A9-F105-4188-863C-BE07113EAA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7211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81E6-C50F-49BA-B71D-BEB1C14DA97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9989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62CE-1365-4ED5-940E-7FDB9B1E154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1465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858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ChangeArrowheads="1"/>
          </p:cNvSpPr>
          <p:nvPr/>
        </p:nvSpPr>
        <p:spPr bwMode="auto">
          <a:xfrm>
            <a:off x="0" y="369332"/>
            <a:ext cx="9144000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algn="ctr"/>
            <a:r>
              <a:rPr lang="es-MX" sz="4800" b="1" dirty="0" smtClean="0"/>
              <a:t>//Para siempre  y por siempre Tu e-res Dios//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ChangeArrowheads="1"/>
          </p:cNvSpPr>
          <p:nvPr/>
        </p:nvSpPr>
        <p:spPr bwMode="auto">
          <a:xfrm>
            <a:off x="0" y="333870"/>
            <a:ext cx="9144000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algn="ctr"/>
            <a:r>
              <a:rPr lang="es-MX" sz="4800" b="1" dirty="0" smtClean="0"/>
              <a:t>//Para siempre  y por siempre Tu e-res Dios//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ChangeArrowheads="1"/>
          </p:cNvSpPr>
          <p:nvPr/>
        </p:nvSpPr>
        <p:spPr bwMode="auto">
          <a:xfrm>
            <a:off x="0" y="285728"/>
            <a:ext cx="9182101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pPr algn="ctr"/>
            <a:r>
              <a:rPr lang="en-US" sz="4800" b="1" dirty="0" err="1" smtClean="0"/>
              <a:t>Tu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santidad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es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hoy</a:t>
            </a:r>
            <a:r>
              <a:rPr lang="en-US" sz="4800" b="1" dirty="0" smtClean="0"/>
              <a:t>, </a:t>
            </a:r>
            <a:r>
              <a:rPr lang="en-US" sz="4800" b="1" dirty="0" err="1" smtClean="0"/>
              <a:t>mañana</a:t>
            </a:r>
            <a:r>
              <a:rPr lang="en-US" sz="4800" b="1" dirty="0" smtClean="0"/>
              <a:t> y </a:t>
            </a:r>
            <a:r>
              <a:rPr lang="en-US" sz="4800" b="1" dirty="0" err="1" smtClean="0"/>
              <a:t>siempre</a:t>
            </a:r>
            <a:r>
              <a:rPr lang="en-US" sz="4800" b="1" dirty="0" smtClean="0"/>
              <a:t> sin </a:t>
            </a:r>
            <a:r>
              <a:rPr lang="en-US" sz="4800" b="1" dirty="0" err="1" smtClean="0"/>
              <a:t>cambiar</a:t>
            </a:r>
            <a:r>
              <a:rPr lang="es-MX" sz="4800" b="1" dirty="0" smtClean="0"/>
              <a:t> </a:t>
            </a:r>
          </a:p>
          <a:p>
            <a:pPr algn="ctr"/>
            <a:r>
              <a:rPr lang="es-MX" sz="4800" b="1" dirty="0" smtClean="0"/>
              <a:t>Ni aún por todo el mundo terrenal.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ChangeArrowheads="1"/>
          </p:cNvSpPr>
          <p:nvPr/>
        </p:nvSpPr>
        <p:spPr bwMode="auto">
          <a:xfrm>
            <a:off x="0" y="285728"/>
            <a:ext cx="9144000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algn="ctr"/>
            <a:r>
              <a:rPr lang="es-MX" sz="4800" b="1" dirty="0" smtClean="0"/>
              <a:t>Los pueblos y naciones caen más Dios eterno es Sí, eres Dios; Tu mi Dios; Tu en verdad eres Dios</a:t>
            </a:r>
            <a:endParaRPr lang="es-ES" sz="44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ChangeArrowheads="1"/>
          </p:cNvSpPr>
          <p:nvPr/>
        </p:nvSpPr>
        <p:spPr bwMode="auto">
          <a:xfrm>
            <a:off x="0" y="214290"/>
            <a:ext cx="9144000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algn="ctr"/>
            <a:r>
              <a:rPr lang="es-MX" sz="4800" b="1" dirty="0" smtClean="0"/>
              <a:t>//Para siempre  y por siempre Tu e-res Dios//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ChangeArrowheads="1"/>
          </p:cNvSpPr>
          <p:nvPr/>
        </p:nvSpPr>
        <p:spPr bwMode="auto">
          <a:xfrm>
            <a:off x="0" y="285728"/>
            <a:ext cx="9144000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algn="ctr"/>
            <a:r>
              <a:rPr lang="en-US" sz="4800" b="1" dirty="0" err="1" smtClean="0"/>
              <a:t>Tu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verdad</a:t>
            </a:r>
            <a:r>
              <a:rPr lang="en-US" sz="4800" b="1" dirty="0" smtClean="0"/>
              <a:t> y </a:t>
            </a:r>
            <a:r>
              <a:rPr lang="en-US" sz="4800" b="1" dirty="0" err="1" smtClean="0"/>
              <a:t>amor</a:t>
            </a:r>
            <a:r>
              <a:rPr lang="en-US" sz="4800" b="1" dirty="0" smtClean="0"/>
              <a:t> per-</a:t>
            </a:r>
            <a:r>
              <a:rPr lang="en-US" sz="4800" b="1" dirty="0" err="1" smtClean="0"/>
              <a:t>manecen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por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doquier</a:t>
            </a:r>
            <a:endParaRPr lang="en-US" sz="4800" b="1" dirty="0" smtClean="0"/>
          </a:p>
          <a:p>
            <a:pPr algn="ctr"/>
            <a:r>
              <a:rPr lang="es-MX" sz="4800" b="1" dirty="0" smtClean="0"/>
              <a:t>Amando a aquel que escucha tu llamar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ChangeArrowheads="1"/>
          </p:cNvSpPr>
          <p:nvPr/>
        </p:nvSpPr>
        <p:spPr bwMode="auto">
          <a:xfrm>
            <a:off x="0" y="285728"/>
            <a:ext cx="9182101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pPr algn="ctr"/>
            <a:r>
              <a:rPr lang="en-US" sz="4800" b="1" dirty="0" smtClean="0"/>
              <a:t>Y </a:t>
            </a:r>
            <a:r>
              <a:rPr lang="en-US" sz="4800" b="1" dirty="0" err="1" smtClean="0"/>
              <a:t>todos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ellos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cantan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alabanzas</a:t>
            </a:r>
            <a:r>
              <a:rPr lang="en-US" sz="4800" b="1" dirty="0" smtClean="0"/>
              <a:t> a Jesus</a:t>
            </a:r>
          </a:p>
          <a:p>
            <a:pPr algn="ctr"/>
            <a:r>
              <a:rPr lang="es-MX" sz="4800" b="1" dirty="0" smtClean="0"/>
              <a:t>Sí, eres Dios; Tu mi Dios; Tu en verdad eres Dios.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ChangeArrowheads="1"/>
          </p:cNvSpPr>
          <p:nvPr/>
        </p:nvSpPr>
        <p:spPr bwMode="auto">
          <a:xfrm>
            <a:off x="0" y="285728"/>
            <a:ext cx="9144000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algn="ctr"/>
            <a:r>
              <a:rPr lang="es-MX" sz="4800" b="1" dirty="0" smtClean="0"/>
              <a:t>//Para siempre  y por siempre Tu e-res Dios//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ChangeArrowheads="1"/>
          </p:cNvSpPr>
          <p:nvPr/>
        </p:nvSpPr>
        <p:spPr bwMode="auto">
          <a:xfrm>
            <a:off x="0" y="609362"/>
            <a:ext cx="9144000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algn="ctr"/>
            <a:r>
              <a:rPr lang="en-US" sz="4800" b="1" dirty="0" err="1" smtClean="0"/>
              <a:t>Eterno</a:t>
            </a:r>
            <a:r>
              <a:rPr lang="en-US" sz="4800" b="1" dirty="0" smtClean="0"/>
              <a:t>   </a:t>
            </a:r>
            <a:r>
              <a:rPr lang="en-US" sz="4800" b="1" dirty="0" err="1" smtClean="0"/>
              <a:t>inmortal</a:t>
            </a:r>
            <a:r>
              <a:rPr lang="en-US" sz="4800" b="1" dirty="0" smtClean="0"/>
              <a:t>   </a:t>
            </a:r>
          </a:p>
          <a:p>
            <a:pPr algn="ctr"/>
            <a:r>
              <a:rPr lang="en-US" sz="4800" b="1" dirty="0" err="1" smtClean="0"/>
              <a:t>invencible</a:t>
            </a:r>
            <a:r>
              <a:rPr lang="en-US" sz="4800" b="1" dirty="0" smtClean="0"/>
              <a:t> Dios</a:t>
            </a:r>
            <a:endParaRPr lang="es-MX" sz="4800" b="1" dirty="0" smtClean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252536" y="2516411"/>
            <a:ext cx="9144000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algn="ctr"/>
            <a:r>
              <a:rPr lang="es-MX" sz="4800" b="1" dirty="0" smtClean="0">
                <a:solidFill>
                  <a:srgbClr val="FF66FF"/>
                </a:solidFill>
              </a:rPr>
              <a:t>//</a:t>
            </a:r>
            <a:r>
              <a:rPr lang="en-US" sz="4800" b="1" dirty="0" smtClean="0">
                <a:solidFill>
                  <a:srgbClr val="FF66FF"/>
                </a:solidFill>
              </a:rPr>
              <a:t> </a:t>
            </a:r>
            <a:r>
              <a:rPr lang="en-US" sz="4800" b="1" dirty="0" err="1" smtClean="0">
                <a:solidFill>
                  <a:srgbClr val="FF66FF"/>
                </a:solidFill>
              </a:rPr>
              <a:t>Eterno</a:t>
            </a:r>
            <a:r>
              <a:rPr lang="en-US" sz="4800" b="1" dirty="0" smtClean="0">
                <a:solidFill>
                  <a:srgbClr val="FF66FF"/>
                </a:solidFill>
              </a:rPr>
              <a:t> – </a:t>
            </a:r>
            <a:r>
              <a:rPr lang="en-US" sz="4800" b="1" dirty="0" err="1" smtClean="0">
                <a:solidFill>
                  <a:srgbClr val="FFFF00"/>
                </a:solidFill>
              </a:rPr>
              <a:t>Eterno</a:t>
            </a:r>
            <a:r>
              <a:rPr lang="en-US" sz="4800" b="1" dirty="0" smtClean="0"/>
              <a:t>     </a:t>
            </a:r>
            <a:r>
              <a:rPr lang="en-US" sz="4800" b="1" dirty="0" err="1" smtClean="0">
                <a:solidFill>
                  <a:srgbClr val="FF66FF"/>
                </a:solidFill>
              </a:rPr>
              <a:t>Inmortal</a:t>
            </a:r>
            <a:r>
              <a:rPr lang="en-US" sz="4800" b="1" dirty="0" smtClean="0">
                <a:solidFill>
                  <a:srgbClr val="FF66FF"/>
                </a:solidFill>
              </a:rPr>
              <a:t> - </a:t>
            </a:r>
            <a:r>
              <a:rPr lang="en-US" sz="4800" b="1" dirty="0" err="1" smtClean="0">
                <a:solidFill>
                  <a:srgbClr val="FFFF00"/>
                </a:solidFill>
              </a:rPr>
              <a:t>inmortal</a:t>
            </a:r>
            <a:r>
              <a:rPr lang="en-US" sz="4800" b="1" dirty="0" smtClean="0">
                <a:solidFill>
                  <a:srgbClr val="FFFF00"/>
                </a:solidFill>
              </a:rPr>
              <a:t>   </a:t>
            </a:r>
            <a:r>
              <a:rPr lang="en-US" sz="4800" b="1" dirty="0" err="1" smtClean="0">
                <a:solidFill>
                  <a:srgbClr val="FF66FF"/>
                </a:solidFill>
              </a:rPr>
              <a:t>Invencible</a:t>
            </a:r>
            <a:r>
              <a:rPr lang="en-US" sz="4800" b="1" dirty="0" smtClean="0">
                <a:solidFill>
                  <a:srgbClr val="FF66FF"/>
                </a:solidFill>
              </a:rPr>
              <a:t> Dios – </a:t>
            </a:r>
          </a:p>
          <a:p>
            <a:pPr algn="ctr"/>
            <a:r>
              <a:rPr lang="en-US" sz="4800" b="1" dirty="0" err="1" smtClean="0">
                <a:solidFill>
                  <a:srgbClr val="FFFF00"/>
                </a:solidFill>
              </a:rPr>
              <a:t>Invencible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smtClean="0">
                <a:solidFill>
                  <a:srgbClr val="FF66FF"/>
                </a:solidFill>
              </a:rPr>
              <a:t>- </a:t>
            </a:r>
            <a:r>
              <a:rPr lang="en-US" sz="4800" b="1" dirty="0" smtClean="0">
                <a:solidFill>
                  <a:srgbClr val="FFFF00"/>
                </a:solidFill>
              </a:rPr>
              <a:t>Dios</a:t>
            </a:r>
            <a:r>
              <a:rPr lang="es-MX" sz="4800" b="1" dirty="0" smtClean="0">
                <a:solidFill>
                  <a:srgbClr val="FF66FF"/>
                </a:solidFill>
              </a:rPr>
              <a:t>//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ChangeArrowheads="1"/>
          </p:cNvSpPr>
          <p:nvPr/>
        </p:nvSpPr>
        <p:spPr bwMode="auto">
          <a:xfrm>
            <a:off x="0" y="2648238"/>
            <a:ext cx="9144000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algn="ctr"/>
            <a:r>
              <a:rPr lang="es-MX" sz="4800" b="1" dirty="0" smtClean="0">
                <a:solidFill>
                  <a:srgbClr val="FFFF00"/>
                </a:solidFill>
              </a:rPr>
              <a:t>///Para siempre  y por siempre Tu e-res Dios///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980728"/>
            <a:ext cx="9144000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algn="ctr"/>
            <a:r>
              <a:rPr lang="es-MX" sz="4800" dirty="0" smtClean="0">
                <a:solidFill>
                  <a:srgbClr val="FF66FF"/>
                </a:solidFill>
              </a:rPr>
              <a:t>///</a:t>
            </a:r>
            <a:r>
              <a:rPr lang="en-US" sz="4800" b="1" dirty="0" err="1" smtClean="0">
                <a:solidFill>
                  <a:srgbClr val="FF66FF"/>
                </a:solidFill>
              </a:rPr>
              <a:t>Eterno</a:t>
            </a:r>
            <a:r>
              <a:rPr lang="en-US" sz="4800" b="1" dirty="0" smtClean="0">
                <a:solidFill>
                  <a:srgbClr val="FF66FF"/>
                </a:solidFill>
              </a:rPr>
              <a:t>   </a:t>
            </a:r>
            <a:r>
              <a:rPr lang="en-US" sz="4800" b="1" dirty="0" err="1" smtClean="0">
                <a:solidFill>
                  <a:srgbClr val="FF66FF"/>
                </a:solidFill>
              </a:rPr>
              <a:t>inmortal</a:t>
            </a:r>
            <a:r>
              <a:rPr lang="en-US" sz="4800" b="1" dirty="0" smtClean="0">
                <a:solidFill>
                  <a:srgbClr val="FF66FF"/>
                </a:solidFill>
              </a:rPr>
              <a:t>   </a:t>
            </a:r>
            <a:r>
              <a:rPr lang="en-US" sz="4800" b="1" dirty="0" err="1" smtClean="0">
                <a:solidFill>
                  <a:srgbClr val="FF66FF"/>
                </a:solidFill>
              </a:rPr>
              <a:t>invencible</a:t>
            </a:r>
            <a:r>
              <a:rPr lang="en-US" sz="4800" b="1" dirty="0" smtClean="0">
                <a:solidFill>
                  <a:srgbClr val="FF66FF"/>
                </a:solidFill>
              </a:rPr>
              <a:t> Dios</a:t>
            </a:r>
            <a:r>
              <a:rPr lang="es-MX" sz="4800" dirty="0" smtClean="0">
                <a:solidFill>
                  <a:srgbClr val="FF66FF"/>
                </a:solidFill>
              </a:rPr>
              <a:t>///</a:t>
            </a:r>
            <a:endParaRPr lang="es-MX" sz="4800" b="1" dirty="0" smtClean="0">
              <a:solidFill>
                <a:srgbClr val="FF66FF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undidad">
  <a:themeElements>
    <a:clrScheme name="Profundidad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undidad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undidad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Profundidad</Template>
  <TotalTime>6017</TotalTime>
  <Words>151</Words>
  <Application>Microsoft Office PowerPoint</Application>
  <PresentationFormat>Presentación en pantalla (4:3)</PresentationFormat>
  <Paragraphs>17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Corbel</vt:lpstr>
      <vt:lpstr>Tahoma</vt:lpstr>
      <vt:lpstr>Profundidad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PEMEX PEP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OEM USER</dc:creator>
  <cp:lastModifiedBy>MaxReyes</cp:lastModifiedBy>
  <cp:revision>354</cp:revision>
  <dcterms:created xsi:type="dcterms:W3CDTF">2003-08-28T15:45:24Z</dcterms:created>
  <dcterms:modified xsi:type="dcterms:W3CDTF">2018-04-14T22:01:36Z</dcterms:modified>
</cp:coreProperties>
</file>